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8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26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32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80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154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883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40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577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655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607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105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17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887FF-2BE7-4D07-86D4-B18A3225A2C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2EF28-EC62-4808-873F-16296BA548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321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3504"/>
            <a:ext cx="3842443" cy="6861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1205806"/>
            <a:ext cx="5400600" cy="2496277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2" y="1412777"/>
            <a:ext cx="173443" cy="21122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354687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25909" y="6283709"/>
            <a:ext cx="240027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7" y="5581562"/>
            <a:ext cx="108011" cy="127226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3909053"/>
            <a:ext cx="45005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>10 сентября 2026 года </a:t>
            </a:r>
          </a:p>
          <a:p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>Спикер – </a:t>
            </a:r>
            <a:r>
              <a:rPr lang="ru-RU" sz="2300" b="1" dirty="0" err="1" smtClean="0">
                <a:solidFill>
                  <a:schemeClr val="tx2">
                    <a:lumMod val="75000"/>
                  </a:schemeClr>
                </a:solidFill>
              </a:rPr>
              <a:t>Шатравко</a:t>
            </a: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> Надежда Викторовна</a:t>
            </a: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92617"/>
            <a:ext cx="3048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10583"/>
            <a:ext cx="3048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213783"/>
            <a:ext cx="3048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416984"/>
            <a:ext cx="3048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01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</Words>
  <Application>Microsoft Office PowerPoint</Application>
  <PresentationFormat>Экран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2026-09-08T07:18:52Z</dcterms:created>
  <dcterms:modified xsi:type="dcterms:W3CDTF">2026-09-08T07:20:16Z</dcterms:modified>
</cp:coreProperties>
</file>